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7700" cy="43192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0" d="100"/>
          <a:sy n="20" d="100"/>
        </p:scale>
        <p:origin x="16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9975" y="512763"/>
            <a:ext cx="19240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36610" y="40696733"/>
            <a:ext cx="5702475" cy="1634709"/>
            <a:chOff x="0" y="0"/>
            <a:chExt cx="7603299" cy="2179612"/>
          </a:xfrm>
        </p:grpSpPr>
        <p:sp>
          <p:nvSpPr>
            <p:cNvPr id="3" name="Freeform 3" descr="TOXRUN | Toxicology Research Unit"/>
            <p:cNvSpPr/>
            <p:nvPr/>
          </p:nvSpPr>
          <p:spPr>
            <a:xfrm>
              <a:off x="0" y="0"/>
              <a:ext cx="7603236" cy="2179574"/>
            </a:xfrm>
            <a:custGeom>
              <a:avLst/>
              <a:gdLst/>
              <a:ahLst/>
              <a:cxnLst/>
              <a:rect l="l" t="t" r="r" b="b"/>
              <a:pathLst>
                <a:path w="7603236" h="2179574">
                  <a:moveTo>
                    <a:pt x="0" y="0"/>
                  </a:moveTo>
                  <a:lnTo>
                    <a:pt x="7603236" y="0"/>
                  </a:lnTo>
                  <a:lnTo>
                    <a:pt x="7603236" y="2179574"/>
                  </a:lnTo>
                  <a:lnTo>
                    <a:pt x="0" y="2179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435111" y="40696733"/>
            <a:ext cx="6538827" cy="1634709"/>
            <a:chOff x="0" y="0"/>
            <a:chExt cx="8718436" cy="2179612"/>
          </a:xfrm>
        </p:grpSpPr>
        <p:sp>
          <p:nvSpPr>
            <p:cNvPr id="5" name="Freeform 5" descr="UNIPRO | Unidade de investigação em Patologia e Reabilitação Oral"/>
            <p:cNvSpPr/>
            <p:nvPr/>
          </p:nvSpPr>
          <p:spPr>
            <a:xfrm>
              <a:off x="0" y="0"/>
              <a:ext cx="8718423" cy="2179574"/>
            </a:xfrm>
            <a:custGeom>
              <a:avLst/>
              <a:gdLst/>
              <a:ahLst/>
              <a:cxnLst/>
              <a:rect l="l" t="t" r="r" b="b"/>
              <a:pathLst>
                <a:path w="8718423" h="2179574">
                  <a:moveTo>
                    <a:pt x="0" y="0"/>
                  </a:moveTo>
                  <a:lnTo>
                    <a:pt x="8718423" y="0"/>
                  </a:lnTo>
                  <a:lnTo>
                    <a:pt x="8718423" y="2179574"/>
                  </a:lnTo>
                  <a:lnTo>
                    <a:pt x="0" y="2179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47693" y="40602497"/>
            <a:ext cx="4992890" cy="1823180"/>
            <a:chOff x="0" y="0"/>
            <a:chExt cx="5969000" cy="2179612"/>
          </a:xfrm>
        </p:grpSpPr>
        <p:sp>
          <p:nvSpPr>
            <p:cNvPr id="7" name="Freeform 7" descr="O Instituto Universitário de Ciências da Saúde é agora ..."/>
            <p:cNvSpPr/>
            <p:nvPr/>
          </p:nvSpPr>
          <p:spPr>
            <a:xfrm>
              <a:off x="0" y="0"/>
              <a:ext cx="5969000" cy="2179574"/>
            </a:xfrm>
            <a:custGeom>
              <a:avLst/>
              <a:gdLst/>
              <a:ahLst/>
              <a:cxnLst/>
              <a:rect l="l" t="t" r="r" b="b"/>
              <a:pathLst>
                <a:path w="5969000" h="2179574">
                  <a:moveTo>
                    <a:pt x="0" y="0"/>
                  </a:moveTo>
                  <a:lnTo>
                    <a:pt x="5969000" y="0"/>
                  </a:lnTo>
                  <a:lnTo>
                    <a:pt x="5969000" y="2179574"/>
                  </a:lnTo>
                  <a:lnTo>
                    <a:pt x="0" y="2179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9303" r="-1" b="-55802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973938" y="40426436"/>
            <a:ext cx="4519180" cy="1905006"/>
            <a:chOff x="0" y="0"/>
            <a:chExt cx="5766727" cy="2430894"/>
          </a:xfrm>
        </p:grpSpPr>
        <p:sp>
          <p:nvSpPr>
            <p:cNvPr id="9" name="Freeform 9" descr="UCIBIO in the news | UCIBIO classified as Exceptional on the ..."/>
            <p:cNvSpPr/>
            <p:nvPr/>
          </p:nvSpPr>
          <p:spPr>
            <a:xfrm>
              <a:off x="0" y="0"/>
              <a:ext cx="5766689" cy="2430907"/>
            </a:xfrm>
            <a:custGeom>
              <a:avLst/>
              <a:gdLst/>
              <a:ahLst/>
              <a:cxnLst/>
              <a:rect l="l" t="t" r="r" b="b"/>
              <a:pathLst>
                <a:path w="5766689" h="2430907">
                  <a:moveTo>
                    <a:pt x="0" y="0"/>
                  </a:moveTo>
                  <a:lnTo>
                    <a:pt x="5766689" y="0"/>
                  </a:lnTo>
                  <a:lnTo>
                    <a:pt x="5766689" y="2430907"/>
                  </a:lnTo>
                  <a:lnTo>
                    <a:pt x="0" y="2430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6799" r="-10465" b="-45592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41720" y="-244643"/>
            <a:ext cx="32429430" cy="2790993"/>
            <a:chOff x="-13349" y="0"/>
            <a:chExt cx="43419970" cy="3595024"/>
          </a:xfrm>
        </p:grpSpPr>
        <p:sp>
          <p:nvSpPr>
            <p:cNvPr id="11" name="Freeform 11"/>
            <p:cNvSpPr/>
            <p:nvPr/>
          </p:nvSpPr>
          <p:spPr>
            <a:xfrm rot="10800000">
              <a:off x="-13349" y="0"/>
              <a:ext cx="43419970" cy="3595024"/>
            </a:xfrm>
            <a:custGeom>
              <a:avLst/>
              <a:gdLst/>
              <a:ahLst/>
              <a:cxnLst/>
              <a:rect l="l" t="t" r="r" b="b"/>
              <a:pathLst>
                <a:path w="43419970" h="3629123">
                  <a:moveTo>
                    <a:pt x="43419970" y="3629123"/>
                  </a:moveTo>
                  <a:lnTo>
                    <a:pt x="0" y="3629123"/>
                  </a:lnTo>
                  <a:lnTo>
                    <a:pt x="0" y="0"/>
                  </a:lnTo>
                  <a:lnTo>
                    <a:pt x="43419970" y="0"/>
                  </a:lnTo>
                  <a:close/>
                </a:path>
              </a:pathLst>
            </a:custGeom>
            <a:blipFill>
              <a:blip r:embed="rId7"/>
              <a:stretch>
                <a:fillRect t="-347813" b="-347813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716227" y="541095"/>
            <a:ext cx="12122811" cy="1439744"/>
            <a:chOff x="0" y="20458"/>
            <a:chExt cx="15100084" cy="1793335"/>
          </a:xfrm>
        </p:grpSpPr>
        <p:sp>
          <p:nvSpPr>
            <p:cNvPr id="13" name="Freeform 13"/>
            <p:cNvSpPr/>
            <p:nvPr/>
          </p:nvSpPr>
          <p:spPr>
            <a:xfrm>
              <a:off x="0" y="143976"/>
              <a:ext cx="14247808" cy="1669817"/>
            </a:xfrm>
            <a:custGeom>
              <a:avLst/>
              <a:gdLst/>
              <a:ahLst/>
              <a:cxnLst/>
              <a:rect l="l" t="t" r="r" b="b"/>
              <a:pathLst>
                <a:path w="14247808" h="1669816">
                  <a:moveTo>
                    <a:pt x="0" y="0"/>
                  </a:moveTo>
                  <a:lnTo>
                    <a:pt x="14247808" y="0"/>
                  </a:lnTo>
                  <a:lnTo>
                    <a:pt x="14247808" y="1669816"/>
                  </a:lnTo>
                  <a:lnTo>
                    <a:pt x="0" y="1669816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t="-90914" r="17745" b="-82592"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2281" y="20458"/>
              <a:ext cx="14247803" cy="16888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defTabSz="824592" hangingPunct="0"/>
              <a:r>
                <a:rPr lang="pt-PT" sz="4400" b="1" dirty="0">
                  <a:solidFill>
                    <a:schemeClr val="bg1"/>
                  </a:solidFill>
                  <a:sym typeface="cespu"/>
                </a:rPr>
                <a:t>PhD </a:t>
              </a:r>
              <a:r>
                <a:rPr lang="pt-PT" sz="4400" b="1" dirty="0" err="1">
                  <a:solidFill>
                    <a:schemeClr val="bg1"/>
                  </a:solidFill>
                  <a:sym typeface="cespu"/>
                </a:rPr>
                <a:t>Day</a:t>
              </a:r>
              <a:r>
                <a:rPr lang="pt-PT" sz="4400" b="1" dirty="0">
                  <a:solidFill>
                    <a:schemeClr val="bg1"/>
                  </a:solidFill>
                  <a:sym typeface="cespu"/>
                </a:rPr>
                <a:t> CESPU 2026 - VIII </a:t>
              </a:r>
              <a:r>
                <a:rPr lang="pt-PT" sz="4400" b="1" dirty="0" err="1">
                  <a:solidFill>
                    <a:schemeClr val="bg1"/>
                  </a:solidFill>
                  <a:sym typeface="cespu"/>
                </a:rPr>
                <a:t>Edition</a:t>
              </a:r>
              <a:endParaRPr lang="pt-PT" sz="4400" b="1" dirty="0">
                <a:solidFill>
                  <a:schemeClr val="bg1"/>
                </a:solidFill>
                <a:sym typeface="cespu"/>
              </a:endParaRPr>
            </a:p>
            <a:p>
              <a:pPr defTabSz="824592" hangingPunct="0"/>
              <a:r>
                <a:rPr lang="pt-PT" sz="2800" b="1" dirty="0" err="1">
                  <a:solidFill>
                    <a:schemeClr val="bg1"/>
                  </a:solidFill>
                </a:rPr>
                <a:t>October</a:t>
              </a:r>
              <a:r>
                <a:rPr lang="pt-PT" sz="2800" b="1" dirty="0">
                  <a:solidFill>
                    <a:schemeClr val="bg1"/>
                  </a:solidFill>
                </a:rPr>
                <a:t> 16</a:t>
              </a:r>
              <a:r>
                <a:rPr lang="pt-PT" sz="2800" b="1" baseline="30000" dirty="0">
                  <a:solidFill>
                    <a:schemeClr val="bg1"/>
                  </a:solidFill>
                </a:rPr>
                <a:t>th</a:t>
              </a:r>
              <a:r>
                <a:rPr lang="pt-PT" sz="2800" b="1" dirty="0">
                  <a:solidFill>
                    <a:schemeClr val="bg1"/>
                  </a:solidFill>
                </a:rPr>
                <a:t>, 2026  </a:t>
              </a:r>
              <a:endParaRPr lang="en-GB" sz="5400" b="1" dirty="0">
                <a:solidFill>
                  <a:schemeClr val="bg1"/>
                </a:solidFill>
                <a:sym typeface="cespu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25220" y="42499164"/>
            <a:ext cx="32422919" cy="1195186"/>
            <a:chOff x="0" y="0"/>
            <a:chExt cx="43638744" cy="3209065"/>
          </a:xfrm>
        </p:grpSpPr>
        <p:sp>
          <p:nvSpPr>
            <p:cNvPr id="18" name="Freeform 18"/>
            <p:cNvSpPr/>
            <p:nvPr/>
          </p:nvSpPr>
          <p:spPr>
            <a:xfrm rot="-10800000">
              <a:off x="0" y="0"/>
              <a:ext cx="43638729" cy="3209021"/>
            </a:xfrm>
            <a:custGeom>
              <a:avLst/>
              <a:gdLst/>
              <a:ahLst/>
              <a:cxnLst/>
              <a:rect l="l" t="t" r="r" b="b"/>
              <a:pathLst>
                <a:path w="43638729" h="3209021">
                  <a:moveTo>
                    <a:pt x="43638729" y="3209021"/>
                  </a:moveTo>
                  <a:lnTo>
                    <a:pt x="0" y="3209021"/>
                  </a:lnTo>
                  <a:lnTo>
                    <a:pt x="0" y="0"/>
                  </a:lnTo>
                  <a:lnTo>
                    <a:pt x="43638729" y="0"/>
                  </a:lnTo>
                  <a:close/>
                </a:path>
              </a:pathLst>
            </a:custGeom>
            <a:blipFill>
              <a:blip r:embed="rId7"/>
              <a:stretch>
                <a:fillRect t="-402159" b="-402159"/>
              </a:stretch>
            </a:blip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9" name="Freeform 19"/>
          <p:cNvSpPr/>
          <p:nvPr/>
        </p:nvSpPr>
        <p:spPr>
          <a:xfrm>
            <a:off x="196850" y="-244605"/>
            <a:ext cx="3519377" cy="3232150"/>
          </a:xfrm>
          <a:custGeom>
            <a:avLst/>
            <a:gdLst/>
            <a:ahLst/>
            <a:cxnLst/>
            <a:rect l="l" t="t" r="r" b="b"/>
            <a:pathLst>
              <a:path w="3791347" h="2906223">
                <a:moveTo>
                  <a:pt x="0" y="0"/>
                </a:moveTo>
                <a:lnTo>
                  <a:pt x="3791348" y="0"/>
                </a:lnTo>
                <a:lnTo>
                  <a:pt x="3791348" y="2906223"/>
                </a:lnTo>
                <a:lnTo>
                  <a:pt x="0" y="29062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7100" b="-25970"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Personalizados</PresentationFormat>
  <Paragraphs>5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Cespu</vt:lpstr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Poster PhD Day.pptx</dc:title>
  <dc:creator>Cristiana Cardoso</dc:creator>
  <cp:lastModifiedBy>Cristiana Soares Cardoso</cp:lastModifiedBy>
  <cp:revision>4</cp:revision>
  <dcterms:created xsi:type="dcterms:W3CDTF">2006-08-16T00:00:00Z</dcterms:created>
  <dcterms:modified xsi:type="dcterms:W3CDTF">2026-09-12T14:55:42Z</dcterms:modified>
  <dc:identifier>DAHU7WBkznQ</dc:identifier>
</cp:coreProperties>
</file>